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5" r:id="rId1"/>
    <p:sldMasterId id="2147483667" r:id="rId2"/>
  </p:sldMasterIdLst>
  <p:notesMasterIdLst>
    <p:notesMasterId r:id="rId18"/>
  </p:notesMasterIdLst>
  <p:handoutMasterIdLst>
    <p:handoutMasterId r:id="rId19"/>
  </p:handoutMasterIdLst>
  <p:sldIdLst>
    <p:sldId id="256" r:id="rId3"/>
    <p:sldId id="311" r:id="rId4"/>
    <p:sldId id="260" r:id="rId5"/>
    <p:sldId id="312" r:id="rId6"/>
    <p:sldId id="313" r:id="rId7"/>
    <p:sldId id="314" r:id="rId8"/>
    <p:sldId id="315" r:id="rId9"/>
    <p:sldId id="316" r:id="rId10"/>
    <p:sldId id="318" r:id="rId11"/>
    <p:sldId id="317" r:id="rId12"/>
    <p:sldId id="319" r:id="rId13"/>
    <p:sldId id="320" r:id="rId14"/>
    <p:sldId id="323" r:id="rId15"/>
    <p:sldId id="321" r:id="rId16"/>
    <p:sldId id="322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65D40-CBFD-413E-9561-79AF5CBDE9DD}">
  <a:tblStyle styleId="{98A65D40-CBFD-413E-9561-79AF5CBDE9D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09"/>
    <p:restoredTop sz="68520" autoAdjust="0"/>
  </p:normalViewPr>
  <p:slideViewPr>
    <p:cSldViewPr snapToGrid="0">
      <p:cViewPr varScale="1">
        <p:scale>
          <a:sx n="71" d="100"/>
          <a:sy n="71" d="100"/>
        </p:scale>
        <p:origin x="272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80" y="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E78FE-4B88-4E94-91B8-A536E912F2D8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1BAC9-41C8-40AF-BBEB-4AA50A8AF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5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3129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141" name="Google Shape;14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Layer points,</a:t>
            </a:r>
            <a:r>
              <a:rPr lang="en-US" baseline="0" dirty="0"/>
              <a:t> lines, and polygons over raster data (satellite imagery, geologic or atmospheric data, etc.)</a:t>
            </a:r>
            <a:endParaRPr lang="en-US" dirty="0"/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4163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5-mile buffer; did the participant with 34 fast food restaurants within 5 miles of home have a different outcome than the participant</a:t>
            </a:r>
            <a:r>
              <a:rPr lang="en-US" baseline="0" dirty="0"/>
              <a:t> with no fast food restaurants within 5 miles.</a:t>
            </a:r>
            <a:endParaRPr lang="en-US" dirty="0"/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6564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Geocoded</a:t>
            </a:r>
            <a:r>
              <a:rPr lang="en-US" baseline="0" dirty="0"/>
              <a:t> participants and tobacco outlets.  Calculated nearest outlet to residence with shortest walking and driving distance in meters and minutes.</a:t>
            </a:r>
            <a:endParaRPr lang="en-US" dirty="0"/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9367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Site selection</a:t>
            </a:r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686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Time series of maps - see Drought3.pdf</a:t>
            </a:r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7985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Interactive maps </a:t>
            </a:r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2837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Vector data – points, lines, or polygons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Raster data – satellite imagery, elevation, land use/land cover, etc.</a:t>
            </a:r>
            <a:endParaRPr dirty="0"/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37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At this point in history the germ theory of disease was not known. This theory proposes that micro-organism are the cause of many diseases. Since the theory was not known, the spread of cholera was a mystery to public health officials.</a:t>
            </a:r>
          </a:p>
          <a:p>
            <a:endParaRPr lang="en-US" dirty="0"/>
          </a:p>
          <a:p>
            <a:r>
              <a:rPr lang="en-US" dirty="0"/>
              <a:t>John Snow spoke with locals near the cholera outbreak to discover the source of the germs spreading the disease. He used a "dot distribution map" to show how the cholera cases were clustered. He showed the cases were clustered around a public water pump on Broad Street.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5001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Reference</a:t>
            </a:r>
            <a:endParaRPr dirty="0"/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1282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GIS can help visualize</a:t>
            </a:r>
            <a:r>
              <a:rPr lang="en-US" baseline="0" dirty="0"/>
              <a:t> spatial patterns.</a:t>
            </a:r>
            <a:endParaRPr lang="en-US" dirty="0"/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7612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GIS can help visualize</a:t>
            </a:r>
            <a:r>
              <a:rPr lang="en-US" baseline="0" dirty="0"/>
              <a:t> spatial patterns.</a:t>
            </a:r>
            <a:endParaRPr lang="en-US" dirty="0"/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6345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Layer points,</a:t>
            </a:r>
            <a:r>
              <a:rPr lang="en-US" baseline="0" dirty="0"/>
              <a:t> lines, and polygons over raster data (satellite imagery, geologic or atmospheric data, etc.)</a:t>
            </a:r>
            <a:endParaRPr lang="en-US" dirty="0"/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8074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65313" y="354784"/>
            <a:ext cx="10776923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907774" y="1411769"/>
            <a:ext cx="10515600" cy="481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/>
          <p:nvPr/>
        </p:nvSpPr>
        <p:spPr>
          <a:xfrm>
            <a:off x="300630" y="6444476"/>
            <a:ext cx="22296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smtClean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38198" y="6356349"/>
            <a:ext cx="29666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365137" y="385161"/>
            <a:ext cx="11313354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38198" y="6356349"/>
            <a:ext cx="29666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ldNum" idx="12"/>
          </p:nvPr>
        </p:nvSpPr>
        <p:spPr>
          <a:xfrm>
            <a:off x="838198" y="6356349"/>
            <a:ext cx="29666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838198" y="6356349"/>
            <a:ext cx="29666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3088" y="-29206"/>
            <a:ext cx="10348912" cy="690065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-195072" y="-81107"/>
            <a:ext cx="5478274" cy="7033662"/>
          </a:xfrm>
          <a:custGeom>
            <a:avLst/>
            <a:gdLst/>
            <a:ahLst/>
            <a:cxnLst/>
            <a:rect l="l" t="t" r="r" b="b"/>
            <a:pathLst>
              <a:path w="5351929" h="6871447" extrusionOk="0">
                <a:moveTo>
                  <a:pt x="0" y="0"/>
                </a:moveTo>
                <a:lnTo>
                  <a:pt x="5351929" y="0"/>
                </a:lnTo>
                <a:lnTo>
                  <a:pt x="3482788" y="687144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1358590" y="-516404"/>
            <a:ext cx="1003609" cy="1817649"/>
          </a:xfrm>
          <a:prstGeom prst="parallelogram">
            <a:avLst>
              <a:gd name="adj" fmla="val 48770"/>
            </a:avLst>
          </a:prstGeom>
          <a:solidFill>
            <a:srgbClr val="042D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577493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9966" y="5659423"/>
            <a:ext cx="3076264" cy="87647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665911"/>
            <a:ext cx="10515600" cy="4511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/>
          <p:nvPr/>
        </p:nvSpPr>
        <p:spPr>
          <a:xfrm>
            <a:off x="513509" y="0"/>
            <a:ext cx="649381" cy="1817649"/>
          </a:xfrm>
          <a:custGeom>
            <a:avLst/>
            <a:gdLst/>
            <a:ahLst/>
            <a:cxnLst/>
            <a:rect l="l" t="t" r="r" b="b"/>
            <a:pathLst>
              <a:path w="649381" h="1817649" extrusionOk="0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5" name="Google Shape;25;p5"/>
          <p:cNvSpPr/>
          <p:nvPr/>
        </p:nvSpPr>
        <p:spPr>
          <a:xfrm>
            <a:off x="2598" y="208616"/>
            <a:ext cx="11964257" cy="982720"/>
          </a:xfrm>
          <a:custGeom>
            <a:avLst/>
            <a:gdLst/>
            <a:ahLst/>
            <a:cxnLst/>
            <a:rect l="l" t="t" r="r" b="b"/>
            <a:pathLst>
              <a:path w="7912660" h="495647" extrusionOk="0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65137" y="385161"/>
            <a:ext cx="11313354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D8E2F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7" name="Google Shape;2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79583" y="562451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>
            <a:spLocks noGrp="1"/>
          </p:cNvSpPr>
          <p:nvPr>
            <p:ph type="ftr" idx="11"/>
          </p:nvPr>
        </p:nvSpPr>
        <p:spPr>
          <a:xfrm>
            <a:off x="935710" y="6384114"/>
            <a:ext cx="40934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" name="Google Shape;30;p5" descr="A close up of a logo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02007" y="5828506"/>
            <a:ext cx="3035300" cy="8763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7" r:id="rId4"/>
    <p:sldLayoutId id="214748365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2f/sds3z8js6dz26rt2c86_cstr0000gn/T/com.microsoft.Powerpoint/converted_emf.em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xan@ku.e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/>
        </p:nvSpPr>
        <p:spPr>
          <a:xfrm>
            <a:off x="4572178" y="2853290"/>
            <a:ext cx="7530284" cy="3947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52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i="1" dirty="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Introduction to GIS</a:t>
            </a:r>
            <a:endParaRPr sz="7200" i="1" dirty="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45" name="Google Shape;145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27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D8F1E-0657-BB40-98FA-C9BE3C4B8E9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0092" y="344406"/>
            <a:ext cx="11319238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 dirty="0"/>
              <a:t>Why use GIS?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36500" y="-20859746"/>
            <a:ext cx="18859500" cy="1457325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5" y="1298728"/>
            <a:ext cx="7693057" cy="55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4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0092" y="344406"/>
            <a:ext cx="11319238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 dirty="0"/>
              <a:t>Why use GIS?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36500" y="-20859746"/>
            <a:ext cx="18859500" cy="1457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705" y="1517779"/>
            <a:ext cx="6469846" cy="348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5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0092" y="344406"/>
            <a:ext cx="11319238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 dirty="0"/>
              <a:t>Why use GIS?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36500" y="-20859746"/>
            <a:ext cx="18859500" cy="14573250"/>
          </a:xfrm>
          <a:prstGeom prst="rect">
            <a:avLst/>
          </a:prstGeom>
        </p:spPr>
      </p:pic>
      <p:pic>
        <p:nvPicPr>
          <p:cNvPr id="5" name="Content Placeholder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26" y="1525905"/>
            <a:ext cx="5282443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46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0092" y="344406"/>
            <a:ext cx="11319238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 dirty="0"/>
              <a:t>Why use GIS?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36500" y="-20859746"/>
            <a:ext cx="18859500" cy="14573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1C483D-DA6A-4668-BBCA-165023EE1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329" y="1307848"/>
            <a:ext cx="8182035" cy="50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68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0092" y="344406"/>
            <a:ext cx="11319238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 dirty="0"/>
              <a:t>Why use GIS?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36500" y="-20859746"/>
            <a:ext cx="18859500" cy="14573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09" y="1370278"/>
            <a:ext cx="6376969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30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0092" y="344406"/>
            <a:ext cx="11319238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 dirty="0"/>
              <a:t>Why use GIS?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36500" y="-20859746"/>
            <a:ext cx="18859500" cy="1457325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/>
          <a:stretch/>
        </p:blipFill>
        <p:spPr>
          <a:xfrm>
            <a:off x="859808" y="1421299"/>
            <a:ext cx="7896753" cy="46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5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2"/>
          <p:cNvSpPr txBox="1">
            <a:spLocks noGrp="1"/>
          </p:cNvSpPr>
          <p:nvPr>
            <p:ph type="title"/>
          </p:nvPr>
        </p:nvSpPr>
        <p:spPr>
          <a:xfrm>
            <a:off x="765313" y="354784"/>
            <a:ext cx="10776923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193782" y="2316371"/>
            <a:ext cx="6348454" cy="259330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Xan Wedel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Sr. Research Data Engineer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Institute for Policy &amp; Social Research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607 Blake Hall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+mn-cs"/>
                <a:hlinkClick r:id="rId3"/>
              </a:rPr>
              <a:t>xan@ku.eu</a:t>
            </a:r>
            <a:endParaRPr lang="en-US" sz="2800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1884425"/>
            <a:ext cx="3962401" cy="34571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0092" y="344406"/>
            <a:ext cx="11319238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 dirty="0"/>
              <a:t>Overview</a:t>
            </a:r>
            <a:endParaRPr dirty="0"/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1315844" y="1806498"/>
            <a:ext cx="10711090" cy="4051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SzPts val="3200"/>
            </a:pPr>
            <a:r>
              <a:rPr lang="en-US" dirty="0"/>
              <a:t>What is GIS?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endParaRPr lang="en-US" dirty="0"/>
          </a:p>
          <a:p>
            <a:pPr indent="-457200">
              <a:spcBef>
                <a:spcPts val="0"/>
              </a:spcBef>
              <a:buSzPts val="3200"/>
            </a:pPr>
            <a:r>
              <a:rPr lang="en-US" dirty="0"/>
              <a:t>Why use GIS?</a:t>
            </a:r>
          </a:p>
          <a:p>
            <a:pPr marL="0" indent="0">
              <a:spcBef>
                <a:spcPts val="0"/>
              </a:spcBef>
              <a:buSzPts val="3200"/>
              <a:buNone/>
            </a:pPr>
            <a:endParaRPr lang="en-US" dirty="0"/>
          </a:p>
          <a:p>
            <a:pPr indent="-457200">
              <a:spcBef>
                <a:spcPts val="0"/>
              </a:spcBef>
              <a:buSzPts val="3200"/>
            </a:pPr>
            <a:r>
              <a:rPr lang="en-US" dirty="0"/>
              <a:t>Hands-on – Getting Started with ArcGIS Online</a:t>
            </a:r>
          </a:p>
          <a:p>
            <a:pPr indent="-457200">
              <a:spcBef>
                <a:spcPts val="0"/>
              </a:spcBef>
              <a:buSzPts val="3200"/>
            </a:pPr>
            <a:endParaRPr lang="en-US" dirty="0"/>
          </a:p>
          <a:p>
            <a:pPr indent="-457200">
              <a:spcBef>
                <a:spcPts val="0"/>
              </a:spcBef>
              <a:buSzPts val="3200"/>
            </a:pPr>
            <a:r>
              <a:rPr lang="en-US" dirty="0"/>
              <a:t>Hands-on – Applied ArcGIS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0092" y="344406"/>
            <a:ext cx="11319238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 dirty="0"/>
              <a:t>What is GIS?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242179" y="1327965"/>
            <a:ext cx="927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Geographic Information System (GIS)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751" y="2141340"/>
            <a:ext cx="3889585" cy="343234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295400" y="2033476"/>
            <a:ext cx="3581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r>
              <a:rPr lang="en-US" dirty="0"/>
              <a:t>A tool to visualize, join, and analyze data.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60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0092" y="344406"/>
            <a:ext cx="11319238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 dirty="0"/>
              <a:t>Why use GIS?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628" y="1667072"/>
            <a:ext cx="4883319" cy="42370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2824" y="2167128"/>
            <a:ext cx="4846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1854, a cholera outbreak killed 600 people in London. The physician John Snow made this outbreak famous. John Snow used a data visualization to show that cholera is spread by contaminated water.</a:t>
            </a:r>
          </a:p>
        </p:txBody>
      </p:sp>
    </p:spTree>
    <p:extLst>
      <p:ext uri="{BB962C8B-B14F-4D97-AF65-F5344CB8AC3E}">
        <p14:creationId xmlns:p14="http://schemas.microsoft.com/office/powerpoint/2010/main" val="51973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0092" y="344406"/>
            <a:ext cx="11319238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 dirty="0"/>
              <a:t>Why use GIS?</a:t>
            </a:r>
            <a:endParaRPr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35" y="1426463"/>
            <a:ext cx="7592229" cy="517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4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0092" y="344406"/>
            <a:ext cx="11319238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 dirty="0"/>
              <a:t>Why use GIS?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73F2D-D45B-4D80-ACD3-4B1EE88016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08"/>
          <a:stretch/>
        </p:blipFill>
        <p:spPr>
          <a:xfrm>
            <a:off x="1159904" y="1314942"/>
            <a:ext cx="8356387" cy="47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7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0092" y="344406"/>
            <a:ext cx="11319238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 dirty="0"/>
              <a:t>Why use GIS?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36500" y="-20859746"/>
            <a:ext cx="18859500" cy="14573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61E34-5F8A-4632-BE8D-3F5CAFD42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30" y="1378324"/>
            <a:ext cx="7572556" cy="52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09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0092" y="344406"/>
            <a:ext cx="11319238" cy="67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3600"/>
              <a:buFont typeface="Arial"/>
              <a:buNone/>
            </a:pPr>
            <a:r>
              <a:rPr lang="en-US" dirty="0"/>
              <a:t>Why use GIS?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36500" y="-20859746"/>
            <a:ext cx="18859500" cy="1457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1868288"/>
            <a:ext cx="9144793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3609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4326</TotalTime>
  <Words>396</Words>
  <Application>Microsoft Office PowerPoint</Application>
  <PresentationFormat>Widescreen</PresentationFormat>
  <Paragraphs>47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</vt:lpstr>
      <vt:lpstr>Custom Design</vt:lpstr>
      <vt:lpstr>7_Custom Design</vt:lpstr>
      <vt:lpstr>PowerPoint Presentation</vt:lpstr>
      <vt:lpstr>Thank You!</vt:lpstr>
      <vt:lpstr>Overview</vt:lpstr>
      <vt:lpstr>What is GIS?</vt:lpstr>
      <vt:lpstr>Why use GIS?</vt:lpstr>
      <vt:lpstr>Why use GIS?</vt:lpstr>
      <vt:lpstr>Why use GIS?</vt:lpstr>
      <vt:lpstr>Why use GIS?</vt:lpstr>
      <vt:lpstr>Why use GIS?</vt:lpstr>
      <vt:lpstr>Why use GIS?</vt:lpstr>
      <vt:lpstr>Why use GIS?</vt:lpstr>
      <vt:lpstr>Why use GIS?</vt:lpstr>
      <vt:lpstr>Why use GIS?</vt:lpstr>
      <vt:lpstr>Why use GIS?</vt:lpstr>
      <vt:lpstr>Why use GIS?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Wedel, Xanthippe</dc:creator>
  <cp:lastModifiedBy>Wedel, Xanthippe</cp:lastModifiedBy>
  <cp:revision>210</cp:revision>
  <cp:lastPrinted>2020-10-26T14:25:59Z</cp:lastPrinted>
  <dcterms:modified xsi:type="dcterms:W3CDTF">2026-01-15T17:05:22Z</dcterms:modified>
</cp:coreProperties>
</file>